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6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168" y="3710720"/>
            <a:ext cx="14476190" cy="27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2022" y="2888289"/>
            <a:ext cx="2190476" cy="13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829" y="9664553"/>
            <a:ext cx="914286" cy="4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6534" y="9660763"/>
            <a:ext cx="800000" cy="7809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3448" y="6048559"/>
            <a:ext cx="4409524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" y="-53333"/>
            <a:ext cx="7898945" cy="10392381"/>
            <a:chOff x="-22857" y="-53333"/>
            <a:chExt cx="7898945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" y="-53333"/>
              <a:ext cx="7898945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7907" y="2134507"/>
            <a:ext cx="4390476" cy="12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0806" y="3131979"/>
            <a:ext cx="1346667" cy="493714"/>
            <a:chOff x="9820806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806" y="313197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215876"/>
            <a:ext cx="7876088" cy="10501590"/>
            <a:chOff x="0" y="-215876"/>
            <a:chExt cx="7876088" cy="105015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215876"/>
              <a:ext cx="7876088" cy="105015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7674" y="4178321"/>
            <a:ext cx="304762" cy="980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6668" y="4174544"/>
            <a:ext cx="4857143" cy="9619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36455"/>
            <a:ext cx="15488986" cy="13320528"/>
            <a:chOff x="3883794" y="-1536455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36455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9749" y="3752320"/>
            <a:ext cx="9609524" cy="27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6335" y="0"/>
            <a:ext cx="10663566" cy="10315677"/>
            <a:chOff x="7986335" y="0"/>
            <a:chExt cx="10663566" cy="10315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6335" y="0"/>
              <a:ext cx="10663566" cy="103156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8003" y="1976993"/>
            <a:ext cx="3076190" cy="12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0858" y="4800001"/>
            <a:ext cx="1438095" cy="38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2763" y="3131979"/>
            <a:ext cx="1346667" cy="493714"/>
            <a:chOff x="2172763" y="3131979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8334" y="4796192"/>
            <a:ext cx="2304762" cy="38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67033" y="0"/>
            <a:ext cx="10318681" cy="10318681"/>
            <a:chOff x="7967033" y="0"/>
            <a:chExt cx="10318681" cy="103186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7033" y="0"/>
              <a:ext cx="10318681" cy="10318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6335" y="0"/>
            <a:ext cx="10663566" cy="10315677"/>
            <a:chOff x="7986335" y="0"/>
            <a:chExt cx="10663566" cy="10315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6335" y="0"/>
              <a:ext cx="10663566" cy="103156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8003" y="1976993"/>
            <a:ext cx="1676190" cy="20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0858" y="4590477"/>
            <a:ext cx="428571" cy="4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2763" y="3131979"/>
            <a:ext cx="1346667" cy="493714"/>
            <a:chOff x="2172763" y="3131979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5239" y="4586668"/>
            <a:ext cx="2180952" cy="4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67033" y="0"/>
            <a:ext cx="10318681" cy="10318681"/>
            <a:chOff x="7967033" y="0"/>
            <a:chExt cx="10318681" cy="103186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7033" y="0"/>
              <a:ext cx="10318681" cy="10318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4555" y="2139098"/>
            <a:ext cx="3295238" cy="12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57" y="0"/>
            <a:ext cx="5142857" cy="5142857"/>
            <a:chOff x="13142857" y="0"/>
            <a:chExt cx="5142857" cy="5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57" y="0"/>
              <a:ext cx="5142857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0" y="0"/>
            <a:ext cx="5142857" cy="5142857"/>
            <a:chOff x="8000000" y="0"/>
            <a:chExt cx="5142857" cy="5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0" y="0"/>
              <a:ext cx="5142857" cy="5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000" y="5142857"/>
            <a:ext cx="5142857" cy="5142857"/>
            <a:chOff x="8000000" y="5142857"/>
            <a:chExt cx="5142857" cy="5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000" y="5142857"/>
              <a:ext cx="5142857" cy="5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2857" y="5142857"/>
            <a:ext cx="5142857" cy="5142857"/>
            <a:chOff x="13142857" y="5142857"/>
            <a:chExt cx="5142857" cy="51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2857" y="5142857"/>
              <a:ext cx="5142857" cy="51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6417" y="5114245"/>
            <a:ext cx="304762" cy="16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4261" y="5099960"/>
            <a:ext cx="5009524" cy="1352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8365" y="2009879"/>
            <a:ext cx="4314286" cy="12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7033" y="0"/>
            <a:ext cx="10318681" cy="10318681"/>
            <a:chOff x="7967033" y="0"/>
            <a:chExt cx="10318681" cy="103186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7033" y="0"/>
              <a:ext cx="10318681" cy="103186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9972" y="4983120"/>
            <a:ext cx="304762" cy="9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8858" y="4978353"/>
            <a:ext cx="5752381" cy="4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910" y="4307620"/>
            <a:ext cx="304762" cy="96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6791" y="4302858"/>
            <a:ext cx="5000000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8365" y="2009879"/>
            <a:ext cx="4314286" cy="12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7033" y="0"/>
            <a:ext cx="10318681" cy="10318681"/>
            <a:chOff x="7967033" y="0"/>
            <a:chExt cx="10318681" cy="103186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7033" y="0"/>
              <a:ext cx="10318681" cy="103186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9972" y="4983120"/>
            <a:ext cx="304762" cy="9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8858" y="4978353"/>
            <a:ext cx="5685714" cy="28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1877" y="5623118"/>
            <a:ext cx="304762" cy="96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0763" y="5618353"/>
            <a:ext cx="3819048" cy="22476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910" y="4307620"/>
            <a:ext cx="304762" cy="9619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6791" y="4302858"/>
            <a:ext cx="5485714" cy="160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8365" y="2009879"/>
            <a:ext cx="5085714" cy="12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7411" y="5115239"/>
            <a:ext cx="304762" cy="32476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5258" y="5100953"/>
            <a:ext cx="3180952" cy="32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55583" y="0"/>
            <a:ext cx="2530132" cy="11448559"/>
            <a:chOff x="15755583" y="0"/>
            <a:chExt cx="2530132" cy="114485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55583" y="0"/>
              <a:ext cx="2530132" cy="11448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25451" y="0"/>
            <a:ext cx="2530132" cy="11448559"/>
            <a:chOff x="13225451" y="0"/>
            <a:chExt cx="2530132" cy="114485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5451" y="0"/>
              <a:ext cx="2530132" cy="114485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95320" y="8516"/>
            <a:ext cx="2530132" cy="11448559"/>
            <a:chOff x="10695320" y="8516"/>
            <a:chExt cx="2530132" cy="114485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5320" y="8516"/>
              <a:ext cx="2530132" cy="114485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10902" y="0"/>
            <a:ext cx="2530132" cy="11448559"/>
            <a:chOff x="8210902" y="0"/>
            <a:chExt cx="2530132" cy="114485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0902" y="0"/>
              <a:ext cx="2530132" cy="11448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" y="-47619"/>
            <a:ext cx="18677964" cy="10432923"/>
            <a:chOff x="119" y="-47619"/>
            <a:chExt cx="18677964" cy="10432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" y="-47619"/>
              <a:ext cx="18677964" cy="10432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9907" y="2241183"/>
            <a:ext cx="4238095" cy="12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2763" y="3131979"/>
            <a:ext cx="1346667" cy="493714"/>
            <a:chOff x="2172763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0476" y="4915865"/>
            <a:ext cx="18357049" cy="495640"/>
            <a:chOff x="-30476" y="4915865"/>
            <a:chExt cx="18357049" cy="4956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0476" y="4915865"/>
              <a:ext cx="18357049" cy="4956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2334" y="4934700"/>
            <a:ext cx="467914" cy="467914"/>
            <a:chOff x="1212334" y="4934700"/>
            <a:chExt cx="467914" cy="4679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334" y="4934700"/>
              <a:ext cx="467914" cy="467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5365" y="4925139"/>
            <a:ext cx="467914" cy="467914"/>
            <a:chOff x="3065365" y="4925139"/>
            <a:chExt cx="467914" cy="4679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5365" y="4925139"/>
              <a:ext cx="467914" cy="4679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1047" y="5539763"/>
            <a:ext cx="1438095" cy="9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78150" y="4928963"/>
            <a:ext cx="467914" cy="467914"/>
            <a:chOff x="4978150" y="4928963"/>
            <a:chExt cx="467914" cy="4679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8150" y="4928963"/>
              <a:ext cx="467914" cy="4679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72979" y="4928963"/>
            <a:ext cx="467914" cy="467914"/>
            <a:chOff x="6872979" y="4928963"/>
            <a:chExt cx="467914" cy="4679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2979" y="4928963"/>
              <a:ext cx="467914" cy="4679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44687" y="4928963"/>
            <a:ext cx="467914" cy="467914"/>
            <a:chOff x="8944687" y="4928963"/>
            <a:chExt cx="467914" cy="4679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4687" y="4928963"/>
              <a:ext cx="467914" cy="4679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09248" y="4928963"/>
            <a:ext cx="467914" cy="467914"/>
            <a:chOff x="16309248" y="4928963"/>
            <a:chExt cx="467914" cy="4679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09248" y="4928963"/>
              <a:ext cx="467914" cy="4679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93140" y="4928963"/>
            <a:ext cx="467914" cy="467914"/>
            <a:chOff x="10893140" y="4928963"/>
            <a:chExt cx="467914" cy="4679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3140" y="4928963"/>
              <a:ext cx="467914" cy="4679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31509" y="4928963"/>
            <a:ext cx="467914" cy="467914"/>
            <a:chOff x="12631509" y="4928963"/>
            <a:chExt cx="467914" cy="4679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1509" y="4928963"/>
              <a:ext cx="467914" cy="4679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62733" y="4928963"/>
            <a:ext cx="467914" cy="467914"/>
            <a:chOff x="14562733" y="4928963"/>
            <a:chExt cx="467914" cy="4679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62733" y="4928963"/>
              <a:ext cx="467914" cy="46791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74912" y="5539763"/>
            <a:ext cx="1438095" cy="9619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08066" y="5539763"/>
            <a:ext cx="904762" cy="9619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70450" y="5541675"/>
            <a:ext cx="904762" cy="9619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92076" y="5539763"/>
            <a:ext cx="1438095" cy="50476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28694" y="5539763"/>
            <a:ext cx="904762" cy="50476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98962" y="5539763"/>
            <a:ext cx="1419048" cy="5047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89334" y="5539763"/>
            <a:ext cx="904762" cy="5047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40861" y="5539763"/>
            <a:ext cx="914286" cy="504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62525" y="0"/>
            <a:ext cx="10742857" cy="10392381"/>
            <a:chOff x="7862525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2525" y="0"/>
              <a:ext cx="10742857" cy="1039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376" y="3973401"/>
            <a:ext cx="9704417" cy="6650167"/>
            <a:chOff x="8384376" y="3973401"/>
            <a:chExt cx="9704417" cy="6650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376" y="3973401"/>
              <a:ext cx="9704417" cy="66501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9908" y="2241185"/>
            <a:ext cx="4257143" cy="12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2763" y="3131979"/>
            <a:ext cx="1346667" cy="493714"/>
            <a:chOff x="2172763" y="3131979"/>
            <a:chExt cx="1346667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9196" y="4791072"/>
            <a:ext cx="6174776" cy="3715742"/>
            <a:chOff x="10149196" y="4791072"/>
            <a:chExt cx="6174776" cy="37157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9196" y="4791072"/>
              <a:ext cx="6174776" cy="3715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SEM</cp:lastModifiedBy>
  <cp:revision>1</cp:revision>
  <dcterms:created xsi:type="dcterms:W3CDTF">2021-02-14T18:24:09Z</dcterms:created>
  <dcterms:modified xsi:type="dcterms:W3CDTF">2021-04-19T09:42:51Z</dcterms:modified>
</cp:coreProperties>
</file>